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58" r:id="rId4"/>
    <p:sldId id="262" r:id="rId5"/>
    <p:sldId id="259" r:id="rId6"/>
    <p:sldId id="261" r:id="rId7"/>
    <p:sldId id="260" r:id="rId8"/>
  </p:sldIdLst>
  <p:sldSz cx="7620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8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46133"/>
            <a:ext cx="6477000" cy="3501813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0" y="5282989"/>
            <a:ext cx="5715000" cy="2428451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6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53063" y="535517"/>
            <a:ext cx="1643063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3875" y="535517"/>
            <a:ext cx="4833938" cy="852402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2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907" y="2507618"/>
            <a:ext cx="6572250" cy="4184014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907" y="6731215"/>
            <a:ext cx="6572250" cy="2200274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3875" y="2677584"/>
            <a:ext cx="32385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57625" y="2677584"/>
            <a:ext cx="32385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6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67" y="535519"/>
            <a:ext cx="657225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868" y="2465706"/>
            <a:ext cx="3223617" cy="120840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4868" y="3674110"/>
            <a:ext cx="3223617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57625" y="2465706"/>
            <a:ext cx="3239493" cy="120840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57625" y="3674110"/>
            <a:ext cx="3239493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2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3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1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68" y="670560"/>
            <a:ext cx="2457648" cy="234696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9493" y="1448226"/>
            <a:ext cx="3857625" cy="7147983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4868" y="3017520"/>
            <a:ext cx="2457648" cy="5590329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68" y="670560"/>
            <a:ext cx="2457648" cy="234696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39493" y="1448226"/>
            <a:ext cx="3857625" cy="7147983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4868" y="3017520"/>
            <a:ext cx="2457648" cy="5590329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6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535519"/>
            <a:ext cx="657225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5" y="2677584"/>
            <a:ext cx="657225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3875" y="9322649"/>
            <a:ext cx="17145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C4794-BC97-4A5A-8E82-D0085BFB98D1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4125" y="9322649"/>
            <a:ext cx="25717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625" y="9322649"/>
            <a:ext cx="17145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EE48-D5B4-483B-8746-88C83D0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2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2092356"/>
            <a:ext cx="2339163" cy="1705888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18298" y="-21280"/>
            <a:ext cx="2101702" cy="992782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18298" y="1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simran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8298" y="292388"/>
            <a:ext cx="1037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walia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5158" y="169277"/>
            <a:ext cx="2903359" cy="70788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 o r t f o l i o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3"/>
          <a:stretch/>
        </p:blipFill>
        <p:spPr>
          <a:xfrm>
            <a:off x="0" y="1764768"/>
            <a:ext cx="2339163" cy="20334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0"/>
          <a:stretch/>
        </p:blipFill>
        <p:spPr>
          <a:xfrm>
            <a:off x="2504312" y="2094614"/>
            <a:ext cx="2617218" cy="17036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8326" r="19349" b="15153"/>
          <a:stretch/>
        </p:blipFill>
        <p:spPr>
          <a:xfrm>
            <a:off x="5286678" y="2092356"/>
            <a:ext cx="2333322" cy="17058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3" t="14031" r="7908" b="8078"/>
          <a:stretch/>
        </p:blipFill>
        <p:spPr>
          <a:xfrm>
            <a:off x="2504312" y="3987209"/>
            <a:ext cx="2617218" cy="16821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28" b="28098"/>
          <a:stretch/>
        </p:blipFill>
        <p:spPr>
          <a:xfrm>
            <a:off x="5286679" y="3987208"/>
            <a:ext cx="2333322" cy="16821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4" t="3644"/>
          <a:stretch/>
        </p:blipFill>
        <p:spPr>
          <a:xfrm>
            <a:off x="0" y="3987209"/>
            <a:ext cx="2335500" cy="16821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" y="3987210"/>
            <a:ext cx="2335499" cy="16821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2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6212" y="2711303"/>
            <a:ext cx="1715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simran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97528" y="3191716"/>
            <a:ext cx="13544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walia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54" y="2551763"/>
            <a:ext cx="2684812" cy="20096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30629" y="3040482"/>
            <a:ext cx="3789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architectural &amp; visual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30629" y="3356307"/>
            <a:ext cx="1707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portfolio</a:t>
            </a: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30629" y="2866452"/>
            <a:ext cx="2804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architectural technologist</a:t>
            </a:r>
          </a:p>
        </p:txBody>
      </p:sp>
    </p:spTree>
    <p:extLst>
      <p:ext uri="{BB962C8B-B14F-4D97-AF65-F5344CB8AC3E}">
        <p14:creationId xmlns:p14="http://schemas.microsoft.com/office/powerpoint/2010/main" val="275853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-21280"/>
            <a:ext cx="5947504" cy="992782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" y="2092356"/>
            <a:ext cx="2339163" cy="1705888"/>
          </a:xfrm>
          <a:prstGeom prst="rect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7504" y="1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simran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04" y="292388"/>
            <a:ext cx="1037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walia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0576" y="146676"/>
            <a:ext cx="3504486" cy="70788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 e s i d e n t i a l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3"/>
          <a:stretch/>
        </p:blipFill>
        <p:spPr>
          <a:xfrm>
            <a:off x="0" y="1764768"/>
            <a:ext cx="2339163" cy="20334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0"/>
          <a:stretch/>
        </p:blipFill>
        <p:spPr>
          <a:xfrm>
            <a:off x="2504312" y="2094614"/>
            <a:ext cx="2617218" cy="17036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8326" r="19349" b="15153"/>
          <a:stretch/>
        </p:blipFill>
        <p:spPr>
          <a:xfrm>
            <a:off x="5286678" y="2092356"/>
            <a:ext cx="2333322" cy="17058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3" t="14031" r="7908" b="8078"/>
          <a:stretch/>
        </p:blipFill>
        <p:spPr>
          <a:xfrm>
            <a:off x="2504312" y="3987209"/>
            <a:ext cx="2617218" cy="16821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28" b="28098"/>
          <a:stretch/>
        </p:blipFill>
        <p:spPr>
          <a:xfrm>
            <a:off x="5286679" y="3987208"/>
            <a:ext cx="2333322" cy="16821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4" t="3644"/>
          <a:stretch/>
        </p:blipFill>
        <p:spPr>
          <a:xfrm>
            <a:off x="0" y="3987209"/>
            <a:ext cx="2335500" cy="16821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" y="3987210"/>
            <a:ext cx="2335499" cy="16821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-21280"/>
            <a:ext cx="5947504" cy="992782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7504" y="1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simran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04" y="292388"/>
            <a:ext cx="1037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walia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2644" y="146676"/>
            <a:ext cx="3704860" cy="70788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 o m 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 r c i a l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1407027"/>
            <a:ext cx="5947504" cy="992782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47504" y="1428308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simran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7504" y="1720695"/>
            <a:ext cx="1037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walia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1272" y="1574983"/>
            <a:ext cx="3796232" cy="70788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 e n o v a t i o n s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2944279"/>
            <a:ext cx="5947504" cy="992782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947504" y="2965560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simran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7504" y="3257947"/>
            <a:ext cx="1037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walia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58095" y="3112235"/>
            <a:ext cx="2289409" cy="70788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 e t a i l s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4597151"/>
            <a:ext cx="5947504" cy="992782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47504" y="4618432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simran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47504" y="4910819"/>
            <a:ext cx="1037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walia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83434" y="4765107"/>
            <a:ext cx="4564070" cy="70788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 i g i t a l   m o d e l s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6250023"/>
            <a:ext cx="5947504" cy="992782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947504" y="6271304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simran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47504" y="6563691"/>
            <a:ext cx="1037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walia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5282" y="6417979"/>
            <a:ext cx="5072222" cy="70788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 h y s i c a l   m o d e l s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3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3964" y="313654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62   h o v e   s t r e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964" y="1231599"/>
            <a:ext cx="2831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t h e   w o o d l a n d s -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9776" y="1518679"/>
            <a:ext cx="3837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 e w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 r l d 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 n s t r u c t i o 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3964" y="1938276"/>
            <a:ext cx="3536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m e a d o w v a l e   t h e a t r 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3964" y="2338386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c i t y    c e n t r e   b u s   t e r m i n a l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3963" y="2841661"/>
            <a:ext cx="4895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n i n t h   l i n e   c o m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 n i t y   c e n t r 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963" y="3419364"/>
            <a:ext cx="3187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879   w h i t n e y   h o u s 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3963" y="3968938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c h a n d i r a n   r e s i d e n c 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3963" y="5291173"/>
            <a:ext cx="20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a r t   g a l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e r y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3963" y="4518512"/>
            <a:ext cx="321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M i a m i   r e s t a u r a n t -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9776" y="4829371"/>
            <a:ext cx="2186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 h e   p a v i l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 o 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0727" y="6058124"/>
            <a:ext cx="2831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t h e   w o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 l a n d s -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6539" y="6345204"/>
            <a:ext cx="3837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 e w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 r l d 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 n s t r u c t i o 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0727" y="6825075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h o u s e   b y   t h e   l a k 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9776" y="602506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 a s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 v e   h o u s 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479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787880" y="339917"/>
            <a:ext cx="321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m i a m i   r e s t a u r a n t -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3693" y="650776"/>
            <a:ext cx="2186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 h e   p a v i l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 o 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7880" y="1361745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m e a d o w v a l e   t h e a t r e -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3693" y="1806731"/>
            <a:ext cx="4681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 x t e r i o r   c u r t a i n   w a l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s e c t i o 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7880" y="2383573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n i n t h   l i n e   c o m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 n i t y   c e n t r e -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3693" y="2861546"/>
            <a:ext cx="354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 o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   &amp;   p a r a p e t   d e t a i l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7880" y="5032182"/>
            <a:ext cx="4325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c i t y   c e n t r e   b u s   t e r m i n a l 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693" y="5743151"/>
            <a:ext cx="6562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Building section showing structural elements supporting glass 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roof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that transitions into a wall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880" y="3517113"/>
            <a:ext cx="503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n i n t h   l i n e   c o m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 n i t y   c e n t r e -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3693" y="4139739"/>
            <a:ext cx="5308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Exterior wall section (at ground, second and roof) 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979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 r="8373" b="17209"/>
          <a:stretch/>
        </p:blipFill>
        <p:spPr>
          <a:xfrm>
            <a:off x="0" y="1084521"/>
            <a:ext cx="2621481" cy="16267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3"/>
          <a:stretch/>
        </p:blipFill>
        <p:spPr>
          <a:xfrm>
            <a:off x="2664619" y="1084521"/>
            <a:ext cx="2523460" cy="1626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t="10697" r="12295" b="19070"/>
          <a:stretch/>
        </p:blipFill>
        <p:spPr>
          <a:xfrm>
            <a:off x="5231217" y="1084521"/>
            <a:ext cx="2392327" cy="1626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14186" r="15387" b="19302"/>
          <a:stretch/>
        </p:blipFill>
        <p:spPr>
          <a:xfrm>
            <a:off x="0" y="2902689"/>
            <a:ext cx="2621481" cy="1626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t="14419" r="14164" b="25349"/>
          <a:stretch/>
        </p:blipFill>
        <p:spPr>
          <a:xfrm>
            <a:off x="2664619" y="2902689"/>
            <a:ext cx="2523460" cy="1626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3" r="10291" b="5203"/>
          <a:stretch/>
        </p:blipFill>
        <p:spPr>
          <a:xfrm>
            <a:off x="5259572" y="2902689"/>
            <a:ext cx="2363972" cy="16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3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</TotalTime>
  <Words>548</Words>
  <Application>Microsoft Office PowerPoint</Application>
  <PresentationFormat>Custom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Walia, Simran</dc:creator>
  <cp:lastModifiedBy>Walia, Simran</cp:lastModifiedBy>
  <cp:revision>40</cp:revision>
  <dcterms:created xsi:type="dcterms:W3CDTF">2018-04-20T19:29:40Z</dcterms:created>
  <dcterms:modified xsi:type="dcterms:W3CDTF">2018-04-21T11:02:46Z</dcterms:modified>
</cp:coreProperties>
</file>